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6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3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EETI SAHA" initials="PS" lastIdx="1" clrIdx="0">
    <p:extLst>
      <p:ext uri="{19B8F6BF-5375-455C-9EA6-DF929625EA0E}">
        <p15:presenceInfo xmlns:p15="http://schemas.microsoft.com/office/powerpoint/2012/main" userId="2274cd9909d0b49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37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gif>
</file>

<file path=ppt/media/image3.png>
</file>

<file path=ppt/media/image4.webp>
</file>

<file path=ppt/media/image5.jpe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B837C-6093-40E2-80D4-1F0BA0B55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3712C4-47DB-4EA7-80F2-44AA48A62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6796F-0D39-4300-AA76-A24B14F9D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2F0E9-BE03-4EDE-B67B-FC678CC5D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D18AE-4539-4CF3-A2B6-D24A20039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9037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210F-1F52-47DE-86D9-6169FDED6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B3E910-000C-446D-AEFB-9731E6D275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9791D6-5E66-40B8-954D-A0B0735E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58085-AEFB-439E-8F4C-BE06AB273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AC013-097D-4B14-BFB4-4A0463D74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2495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211EE5-5E9B-4595-A8C1-5A788C91E1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92C890-DC4C-4884-8101-5462DFC2C5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566CD-7CDE-4D37-99AD-B20C36B3C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ED3B5-5E4A-476E-89AE-520592CC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9F917-1E8B-4164-898D-60AC2066C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3900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B0575BC2-9298-4F7F-9406-A1B5F6E4F12A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780849" y="1507989"/>
            <a:ext cx="1901964" cy="15989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0" name="Picture Placeholder 2">
            <a:extLst>
              <a:ext uri="{FF2B5EF4-FFF2-40B4-BE49-F238E27FC236}">
                <a16:creationId xmlns:a16="http://schemas.microsoft.com/office/drawing/2014/main" id="{C48EBFBC-65FA-4447-805D-A64F1CD2123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780849" y="4209485"/>
            <a:ext cx="1901964" cy="15989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3" name="Picture Placeholder 2">
            <a:extLst>
              <a:ext uri="{FF2B5EF4-FFF2-40B4-BE49-F238E27FC236}">
                <a16:creationId xmlns:a16="http://schemas.microsoft.com/office/drawing/2014/main" id="{896D91B0-087B-40C1-A5AE-DFF524F2AEF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36264" y="1507989"/>
            <a:ext cx="1901964" cy="15989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1" name="Picture Placeholder 2">
            <a:extLst>
              <a:ext uri="{FF2B5EF4-FFF2-40B4-BE49-F238E27FC236}">
                <a16:creationId xmlns:a16="http://schemas.microsoft.com/office/drawing/2014/main" id="{A3E1ED18-B181-49D2-989F-7507C27870A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336264" y="4209485"/>
            <a:ext cx="1901964" cy="15989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8296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99F27-CD0E-49E1-95D0-6B1792E59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99725-BF88-4134-A961-CE668EA98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0E242-BCEC-49B9-A2D2-5953296D5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FC34B-FDB8-42EE-BF35-336F9917C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A8E9D-1AA7-4CAF-A322-62B717D0E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597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0F211-AF6C-41A6-A8B4-E8FCCBE76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27F12-7C3A-48F6-8762-7D72DD1D2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C3F64-02BB-4E6D-AB48-D7E79003A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BC84A-7A02-4F95-801D-3EA4BAD09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3D65E-DE59-4024-B76C-A15076400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0912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FC1B4-E1B6-4D2A-A80B-BB8B01731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7B6AB-0920-4120-A140-6578B583A5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E4AD00-D638-4BAA-8E67-FF38C8F5B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C3181A-16A9-42AA-AE08-5FAE5369A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65A10-0DC0-4121-97A4-27AD0975B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4F7748-B629-4AF5-9ACE-688569589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5342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B1FF4-AFB6-4AAF-A87F-D50E594B8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730AC-F20A-4D07-8455-7A938D699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2F787A-5B97-466C-821E-07E32B988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B86E5E-AC1A-4D04-94B7-8BE846018D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05F70E-97C3-4DD2-B10F-0F1E89476A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E0644E-9A79-4711-A1F4-CDCFFAA3E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43C58C-839A-4144-941D-CD42096B5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041B34-7331-44D2-9FCB-E7A99C81D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920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9867B-EB22-4F9C-8D98-524517069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A8E480-B680-4B5B-A5DB-3BDF8B8A8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8D785A-0AC1-4E9C-8741-0E888B34D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444F1A-DF88-47C3-A933-A7CE67FBD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93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50FE51-6731-4F99-83E8-D88E0E381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4D865-FCFE-4EE1-AF95-80ECB7148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346AF6-FD6E-49BE-9E38-358C9D5AB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4750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B6E31-FE2D-409C-8D5B-08428982D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5716E-6589-4AA8-9AE4-9A4D06B07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0603BF-F9F1-4559-8130-8DCB25F962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5AF9F-240F-4A27-A9B0-7DC7EBB67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358964-5689-4F4B-BB5F-AA3DB764E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4BF6C-535F-4092-BE1B-3F7A1D2EB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9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17D1F-F634-46F5-A076-35B1779B4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8E29C2-32A1-4C7B-83A3-BAA12A32E1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8B505-FBAF-40FD-818B-F434C53981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202C6-3E8E-4538-B15C-5BEEBDCFD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D178D-39A9-4B5D-9C5F-80E6B7824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19F0D2-4A2B-4102-BD20-03A8C930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4723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2339E9-7517-4AE9-93FF-9F20ECE2C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709C5E-86AA-4574-9C8B-CB7C7654D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BAB95-16F6-47A7-B82E-3238D583C8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3D4B2-C054-4CCD-873C-94C711A1BF9E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58507-4DBA-4117-BBE3-6701CD0EEE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ADC43-B4AA-4D47-97DE-E373C64E3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11811-9EDB-482D-BE3D-AD2BC7903C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8554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58000">
              <a:schemeClr val="accent6">
                <a:lumMod val="40000"/>
                <a:lumOff val="60000"/>
              </a:schemeClr>
            </a:gs>
            <a:gs pos="83000">
              <a:schemeClr val="accent6">
                <a:lumMod val="60000"/>
                <a:lumOff val="4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D8386-A303-46EE-958B-87220F5B8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20" y="500062"/>
            <a:ext cx="9291320" cy="1325563"/>
          </a:xfrm>
        </p:spPr>
        <p:txBody>
          <a:bodyPr/>
          <a:lstStyle/>
          <a:p>
            <a:r>
              <a:rPr lang="en-US" dirty="0"/>
              <a:t>CAPGEMINI TECHNOLOGY SERVICES INDIA LTD.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8868A-533D-4120-A898-BCED3BF10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20" y="1825625"/>
            <a:ext cx="1090168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PROJECT UNDER  DOT NET  TRAINING.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</a:t>
            </a:r>
          </a:p>
          <a:p>
            <a:pPr marL="0" indent="0">
              <a:buNone/>
            </a:pPr>
            <a:r>
              <a:rPr lang="en-US" dirty="0"/>
              <a:t>							UNDER THE GUIDANCE OF</a:t>
            </a:r>
          </a:p>
          <a:p>
            <a:pPr marL="0" indent="0">
              <a:buNone/>
            </a:pPr>
            <a:r>
              <a:rPr lang="en-US" dirty="0"/>
              <a:t>		          	            			   JAMUNA MAHALINGAM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D06F31-1024-4FF7-A4FC-8B4BE340D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115" y="81280"/>
            <a:ext cx="2686050" cy="17443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18018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00B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F909BA0-F2A1-47B2-946E-C7B2A263349F}"/>
              </a:ext>
            </a:extLst>
          </p:cNvPr>
          <p:cNvSpPr txBox="1"/>
          <p:nvPr/>
        </p:nvSpPr>
        <p:spPr>
          <a:xfrm>
            <a:off x="4348480" y="660400"/>
            <a:ext cx="48869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Bus Details Report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9C8549-B947-4D71-BB57-3CB650FA0CA5}"/>
              </a:ext>
            </a:extLst>
          </p:cNvPr>
          <p:cNvSpPr txBox="1"/>
          <p:nvPr/>
        </p:nvSpPr>
        <p:spPr>
          <a:xfrm>
            <a:off x="1361440" y="2011680"/>
            <a:ext cx="182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1. Update Details</a:t>
            </a:r>
            <a:endParaRPr lang="en-IN" b="1" dirty="0"/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E9BBCDF-D691-4C30-837D-D9A1C3313B2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210" y="2700655"/>
            <a:ext cx="4461510" cy="2757170"/>
          </a:xfrm>
          <a:prstGeom prst="rect">
            <a:avLst/>
          </a:prstGeom>
          <a:effectLst>
            <a:reflection stA="93000" endPos="10000" dist="50800" dir="5400000" sy="-100000" algn="bl" rotWithShape="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F2D6F79-B2C9-4AD6-AB36-6DF30C603501}"/>
              </a:ext>
            </a:extLst>
          </p:cNvPr>
          <p:cNvSpPr txBox="1"/>
          <p:nvPr/>
        </p:nvSpPr>
        <p:spPr>
          <a:xfrm>
            <a:off x="7853680" y="2011680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2. Add Bus Schedule</a:t>
            </a:r>
            <a:endParaRPr lang="en-IN" b="1" dirty="0"/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D93A2A-13C6-4246-BAB7-2410368B44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162" y="2700655"/>
            <a:ext cx="4886960" cy="2757169"/>
          </a:xfrm>
          <a:prstGeom prst="rect">
            <a:avLst/>
          </a:prstGeom>
          <a:effectLst>
            <a:reflection stA="95000" endPos="11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42704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4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6BBDD9-8C04-4BBB-A56B-6D477B9CD5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u="sng" dirty="0"/>
              <a:t>User Module</a:t>
            </a:r>
            <a:endParaRPr lang="en-IN" b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137F37-4AC1-4D63-806A-DF8B121572B4}"/>
              </a:ext>
            </a:extLst>
          </p:cNvPr>
          <p:cNvSpPr txBox="1"/>
          <p:nvPr/>
        </p:nvSpPr>
        <p:spPr>
          <a:xfrm>
            <a:off x="894080" y="1432560"/>
            <a:ext cx="156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1. Registration</a:t>
            </a:r>
            <a:endParaRPr lang="en-IN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09DF5D-F3E5-4A40-923C-1250E722D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" y="2072244"/>
            <a:ext cx="5374640" cy="2983865"/>
          </a:xfrm>
          <a:prstGeom prst="rect">
            <a:avLst/>
          </a:prstGeom>
          <a:effectLst>
            <a:softEdge rad="330200"/>
          </a:effectLst>
          <a:scene3d>
            <a:camera prst="orthographicFront"/>
            <a:lightRig rig="chilly" dir="t"/>
          </a:scene3d>
          <a:sp3d>
            <a:bevelT prst="relaxedInset"/>
            <a:bevelB w="101600" prst="riblet"/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843F4F-875B-4985-8BEB-6F62D8B825B0}"/>
              </a:ext>
            </a:extLst>
          </p:cNvPr>
          <p:cNvSpPr txBox="1"/>
          <p:nvPr/>
        </p:nvSpPr>
        <p:spPr>
          <a:xfrm>
            <a:off x="8432800" y="1432560"/>
            <a:ext cx="12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2. Login</a:t>
            </a:r>
            <a:endParaRPr lang="en-IN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A149F16-0C6D-49F4-BC33-C01A16AC3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286" y="2072245"/>
            <a:ext cx="5171440" cy="2983864"/>
          </a:xfrm>
          <a:prstGeom prst="rect">
            <a:avLst/>
          </a:prstGeom>
          <a:effectLst>
            <a:softEdge rad="215900"/>
          </a:effectLst>
          <a:scene3d>
            <a:camera prst="orthographicFront"/>
            <a:lightRig rig="threePt" dir="t"/>
          </a:scene3d>
          <a:sp3d>
            <a:bevelT prst="relaxedInset"/>
            <a:bevelB prst="relaxedInset"/>
          </a:sp3d>
        </p:spPr>
      </p:pic>
    </p:spTree>
    <p:extLst>
      <p:ext uri="{BB962C8B-B14F-4D97-AF65-F5344CB8AC3E}">
        <p14:creationId xmlns:p14="http://schemas.microsoft.com/office/powerpoint/2010/main" val="1864856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40000"/>
                <a:lumOff val="60000"/>
              </a:schemeClr>
            </a:gs>
            <a:gs pos="58000">
              <a:schemeClr val="accent2">
                <a:lumMod val="60000"/>
                <a:lumOff val="40000"/>
              </a:schemeClr>
            </a:gs>
            <a:gs pos="83000">
              <a:schemeClr val="accent2">
                <a:lumMod val="75000"/>
              </a:schemeClr>
            </a:gs>
            <a:gs pos="100000">
              <a:schemeClr val="accent2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7471CB6-AE88-4883-BDF6-2576A2946D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u="sng" dirty="0"/>
              <a:t>Features of User Module</a:t>
            </a:r>
            <a:endParaRPr lang="en-IN" b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D85D3-DFE9-44DD-A8FD-01E772F36E54}"/>
              </a:ext>
            </a:extLst>
          </p:cNvPr>
          <p:cNvSpPr txBox="1"/>
          <p:nvPr/>
        </p:nvSpPr>
        <p:spPr>
          <a:xfrm>
            <a:off x="568960" y="1422400"/>
            <a:ext cx="1635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3.Search Bus</a:t>
            </a:r>
            <a:endParaRPr lang="en-IN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A0FB32-EC41-43E4-AF37-0106ED204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60" y="1886216"/>
            <a:ext cx="5120640" cy="2915893"/>
          </a:xfrm>
          <a:prstGeom prst="rect">
            <a:avLst/>
          </a:prstGeom>
          <a:noFill/>
          <a:effectLst>
            <a:reflection stA="87000" endPos="80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D12545-23E1-4BFA-8A4C-F9F3F84D160B}"/>
              </a:ext>
            </a:extLst>
          </p:cNvPr>
          <p:cNvSpPr txBox="1"/>
          <p:nvPr/>
        </p:nvSpPr>
        <p:spPr>
          <a:xfrm>
            <a:off x="8239760" y="1425972"/>
            <a:ext cx="1873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4. Bus Availability</a:t>
            </a:r>
            <a:endParaRPr lang="en-IN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635CA8C-9050-4234-ACD9-5F3FD890F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886217"/>
            <a:ext cx="5537200" cy="2915892"/>
          </a:xfrm>
          <a:prstGeom prst="rect">
            <a:avLst/>
          </a:prstGeom>
          <a:noFill/>
          <a:effectLst>
            <a:reflection stA="93000" endPos="70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386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40000"/>
                <a:lumOff val="60000"/>
              </a:schemeClr>
            </a:gs>
            <a:gs pos="58000">
              <a:schemeClr val="accent6">
                <a:lumMod val="60000"/>
                <a:lumOff val="40000"/>
              </a:schemeClr>
            </a:gs>
            <a:gs pos="83000">
              <a:schemeClr val="accent6">
                <a:lumMod val="75000"/>
              </a:schemeClr>
            </a:gs>
            <a:gs pos="100000">
              <a:schemeClr val="accent6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22E09AF-9EE2-47FF-A330-82C3A139F756}"/>
              </a:ext>
            </a:extLst>
          </p:cNvPr>
          <p:cNvSpPr txBox="1"/>
          <p:nvPr/>
        </p:nvSpPr>
        <p:spPr>
          <a:xfrm>
            <a:off x="1097280" y="963422"/>
            <a:ext cx="3806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5. Selection of Seats &amp; Boarding point</a:t>
            </a:r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0C1FF7C-FAE8-47F7-AD1C-11573F221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00"/>
          <a:stretch/>
        </p:blipFill>
        <p:spPr bwMode="auto">
          <a:xfrm>
            <a:off x="1097280" y="1455620"/>
            <a:ext cx="4368800" cy="213876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EE5EF8-3699-42E3-B11C-F3FC75950F41}"/>
              </a:ext>
            </a:extLst>
          </p:cNvPr>
          <p:cNvSpPr txBox="1"/>
          <p:nvPr/>
        </p:nvSpPr>
        <p:spPr>
          <a:xfrm>
            <a:off x="6827522" y="963422"/>
            <a:ext cx="3478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6. Confirming and Making Payment</a:t>
            </a:r>
            <a:endParaRPr lang="en-IN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7078D97B-56CC-4319-B024-B8664AA998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3" r="14554" b="19751"/>
          <a:stretch/>
        </p:blipFill>
        <p:spPr bwMode="auto">
          <a:xfrm>
            <a:off x="6827522" y="1455620"/>
            <a:ext cx="4508917" cy="213876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E1B908-003E-4B3E-A693-4118E1E7F10D}"/>
              </a:ext>
            </a:extLst>
          </p:cNvPr>
          <p:cNvSpPr txBox="1"/>
          <p:nvPr/>
        </p:nvSpPr>
        <p:spPr>
          <a:xfrm>
            <a:off x="4602044" y="4086579"/>
            <a:ext cx="3130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7. Booking Completed Message</a:t>
            </a:r>
            <a:endParaRPr lang="en-IN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F4C95661-0666-4B6B-9AEF-4D981E02F7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38" r="31417" b="75832"/>
          <a:stretch/>
        </p:blipFill>
        <p:spPr bwMode="auto">
          <a:xfrm>
            <a:off x="3815538" y="4645379"/>
            <a:ext cx="4560923" cy="142113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2207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narHorz">
          <a:fgClr>
            <a:srgbClr val="8F377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>
            <a:extLst>
              <a:ext uri="{FF2B5EF4-FFF2-40B4-BE49-F238E27FC236}">
                <a16:creationId xmlns:a16="http://schemas.microsoft.com/office/drawing/2014/main" id="{FFA5517E-6AC8-41BE-82B2-7E0443AEF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287" y="1564203"/>
            <a:ext cx="5064308" cy="265219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B6D5CA-2BB1-4178-954E-039ED2F6A7AF}"/>
              </a:ext>
            </a:extLst>
          </p:cNvPr>
          <p:cNvSpPr txBox="1"/>
          <p:nvPr/>
        </p:nvSpPr>
        <p:spPr>
          <a:xfrm>
            <a:off x="734286" y="81547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8. Booking Report </a:t>
            </a:r>
            <a:endParaRPr lang="en-IN" b="1" dirty="0"/>
          </a:p>
        </p:txBody>
      </p:sp>
      <p:pic>
        <p:nvPicPr>
          <p:cNvPr id="10" name="Picture 12">
            <a:extLst>
              <a:ext uri="{FF2B5EF4-FFF2-40B4-BE49-F238E27FC236}">
                <a16:creationId xmlns:a16="http://schemas.microsoft.com/office/drawing/2014/main" id="{D8EC6CBB-F681-4FC8-AC9D-943E80BF5F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68" t="4077" r="24975" b="20500"/>
          <a:stretch/>
        </p:blipFill>
        <p:spPr bwMode="auto">
          <a:xfrm>
            <a:off x="6911566" y="1564204"/>
            <a:ext cx="4620034" cy="265219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10A635C-2EF8-4E19-B654-6B08BD40DAC0}"/>
              </a:ext>
            </a:extLst>
          </p:cNvPr>
          <p:cNvSpPr txBox="1"/>
          <p:nvPr/>
        </p:nvSpPr>
        <p:spPr>
          <a:xfrm>
            <a:off x="6725920" y="81547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 9. Downloading the ticket 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202555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40000"/>
                <a:lumOff val="60000"/>
              </a:schemeClr>
            </a:gs>
            <a:gs pos="58000">
              <a:schemeClr val="accent6">
                <a:lumMod val="60000"/>
                <a:lumOff val="40000"/>
              </a:schemeClr>
            </a:gs>
            <a:gs pos="83000">
              <a:schemeClr val="accent6">
                <a:lumMod val="75000"/>
              </a:schemeClr>
            </a:gs>
            <a:gs pos="100000">
              <a:schemeClr val="accent6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FB74EA-63C0-4147-84A3-18702610B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240" y="1589722"/>
            <a:ext cx="8138160" cy="3764598"/>
          </a:xfrm>
          <a:prstGeom prst="rect">
            <a:avLst/>
          </a:prstGeom>
          <a:effectLst>
            <a:reflection blurRad="177800" stA="96000" endPos="16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78155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FF096-71A7-4C92-92CA-A3B81BAB9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0320" y="0"/>
            <a:ext cx="5821680" cy="6858000"/>
          </a:xfrm>
          <a:gradFill>
            <a:gsLst>
              <a:gs pos="0">
                <a:schemeClr val="accent5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stA="45000" endPos="0" dist="50800" dir="5400000" sy="-100000" algn="bl" rotWithShape="0"/>
            <a:softEdge rad="38100"/>
          </a:effectLst>
        </p:spPr>
        <p:txBody>
          <a:bodyPr>
            <a:norm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BUS RESERVATION SYSTEM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BY- TEAM 2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290B63-4383-4166-B27E-600C4594F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68720" cy="4500880"/>
          </a:xfrm>
          <a:prstGeom prst="rect">
            <a:avLst/>
          </a:prstGeom>
          <a:effectLst>
            <a:glow>
              <a:schemeClr val="accent1">
                <a:alpha val="57000"/>
              </a:schemeClr>
            </a:glow>
            <a:outerShdw sx="48000" sy="48000" algn="ctr" rotWithShape="0">
              <a:srgbClr val="000000">
                <a:alpha val="64000"/>
              </a:srgbClr>
            </a:outerShdw>
            <a:reflection stA="38000" endPos="28000" dist="50800" dir="5400000" sy="-100000" algn="bl" rotWithShape="0"/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1940059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BB3ACD-39D6-4B07-B165-F97983748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u="sng" dirty="0"/>
              <a:t>Our Team Members</a:t>
            </a:r>
          </a:p>
        </p:txBody>
      </p: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C9114A1E-6FB1-4918-8045-CBCA12DA7177}"/>
              </a:ext>
            </a:extLst>
          </p:cNvPr>
          <p:cNvSpPr/>
          <p:nvPr/>
        </p:nvSpPr>
        <p:spPr>
          <a:xfrm>
            <a:off x="1296910" y="2066024"/>
            <a:ext cx="2544794" cy="4572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ANKIT GHOSH</a:t>
            </a:r>
          </a:p>
        </p:txBody>
      </p:sp>
      <p:sp>
        <p:nvSpPr>
          <p:cNvPr id="24" name="Arrow: Pentagon 23">
            <a:extLst>
              <a:ext uri="{FF2B5EF4-FFF2-40B4-BE49-F238E27FC236}">
                <a16:creationId xmlns:a16="http://schemas.microsoft.com/office/drawing/2014/main" id="{3A9546CD-2851-410A-8D67-A3DC63A31317}"/>
              </a:ext>
            </a:extLst>
          </p:cNvPr>
          <p:cNvSpPr/>
          <p:nvPr/>
        </p:nvSpPr>
        <p:spPr>
          <a:xfrm>
            <a:off x="1243496" y="3403751"/>
            <a:ext cx="2544794" cy="45720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PRADYUMNA BISWAL</a:t>
            </a:r>
          </a:p>
        </p:txBody>
      </p:sp>
      <p:sp>
        <p:nvSpPr>
          <p:cNvPr id="31" name="Arrow: Pentagon 30">
            <a:extLst>
              <a:ext uri="{FF2B5EF4-FFF2-40B4-BE49-F238E27FC236}">
                <a16:creationId xmlns:a16="http://schemas.microsoft.com/office/drawing/2014/main" id="{490CE631-B5C6-4A39-B88D-B301C86B2633}"/>
              </a:ext>
            </a:extLst>
          </p:cNvPr>
          <p:cNvSpPr/>
          <p:nvPr/>
        </p:nvSpPr>
        <p:spPr>
          <a:xfrm>
            <a:off x="6915890" y="1996189"/>
            <a:ext cx="2544794" cy="45720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JSL PRATHYUSHA</a:t>
            </a:r>
          </a:p>
        </p:txBody>
      </p:sp>
      <p:sp>
        <p:nvSpPr>
          <p:cNvPr id="38" name="Arrow: Pentagon 37">
            <a:extLst>
              <a:ext uri="{FF2B5EF4-FFF2-40B4-BE49-F238E27FC236}">
                <a16:creationId xmlns:a16="http://schemas.microsoft.com/office/drawing/2014/main" id="{F17D62CE-A96D-4366-B94C-009FE4F5DE5E}"/>
              </a:ext>
            </a:extLst>
          </p:cNvPr>
          <p:cNvSpPr/>
          <p:nvPr/>
        </p:nvSpPr>
        <p:spPr>
          <a:xfrm>
            <a:off x="6940904" y="3252653"/>
            <a:ext cx="2544794" cy="45720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PREETI SAHA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0F458432-F05C-4993-9E4E-6B4C58DBB0F3}"/>
              </a:ext>
            </a:extLst>
          </p:cNvPr>
          <p:cNvSpPr txBox="1">
            <a:spLocks/>
          </p:cNvSpPr>
          <p:nvPr/>
        </p:nvSpPr>
        <p:spPr>
          <a:xfrm>
            <a:off x="4070363" y="5539619"/>
            <a:ext cx="2191109" cy="45720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800" b="1" dirty="0">
                <a:cs typeface="Arial" pitchFamily="34" charset="0"/>
              </a:rPr>
              <a:t>ROLE :</a:t>
            </a:r>
          </a:p>
          <a:p>
            <a:pPr marL="0" indent="0" algn="l">
              <a:buNone/>
            </a:pPr>
            <a:r>
              <a:rPr lang="en-US" sz="1800" dirty="0">
                <a:cs typeface="Arial" pitchFamily="34" charset="0"/>
              </a:rPr>
              <a:t>DAL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A53A95-B0E9-4F3A-9097-7E33E094A482}"/>
              </a:ext>
            </a:extLst>
          </p:cNvPr>
          <p:cNvSpPr txBox="1"/>
          <p:nvPr/>
        </p:nvSpPr>
        <p:spPr>
          <a:xfrm>
            <a:off x="3901143" y="1350131"/>
            <a:ext cx="228184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ROLE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Teamlead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UI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API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DB</a:t>
            </a:r>
            <a:endParaRPr lang="en-US" dirty="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6590F5-4B92-49E4-85B9-81E435908B92}"/>
              </a:ext>
            </a:extLst>
          </p:cNvPr>
          <p:cNvSpPr txBox="1"/>
          <p:nvPr/>
        </p:nvSpPr>
        <p:spPr>
          <a:xfrm>
            <a:off x="10193583" y="1574049"/>
            <a:ext cx="14030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ROLE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WEB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UI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57497-608B-4AA6-8008-11A1A373C206}"/>
              </a:ext>
            </a:extLst>
          </p:cNvPr>
          <p:cNvSpPr txBox="1"/>
          <p:nvPr/>
        </p:nvSpPr>
        <p:spPr>
          <a:xfrm>
            <a:off x="3919843" y="3096843"/>
            <a:ext cx="9780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ROLE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B99DEA-28C0-4CCB-941C-E5A9583EC992}"/>
              </a:ext>
            </a:extLst>
          </p:cNvPr>
          <p:cNvSpPr txBox="1"/>
          <p:nvPr/>
        </p:nvSpPr>
        <p:spPr>
          <a:xfrm>
            <a:off x="10243609" y="3063706"/>
            <a:ext cx="8433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ROLE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DAL</a:t>
            </a:r>
            <a:endParaRPr lang="en-IN" dirty="0"/>
          </a:p>
        </p:txBody>
      </p:sp>
      <p:sp>
        <p:nvSpPr>
          <p:cNvPr id="46" name="Arrow: Pentagon 45">
            <a:extLst>
              <a:ext uri="{FF2B5EF4-FFF2-40B4-BE49-F238E27FC236}">
                <a16:creationId xmlns:a16="http://schemas.microsoft.com/office/drawing/2014/main" id="{6E52CC61-2526-4187-BC6C-85C7E4DEC08F}"/>
              </a:ext>
            </a:extLst>
          </p:cNvPr>
          <p:cNvSpPr/>
          <p:nvPr/>
        </p:nvSpPr>
        <p:spPr>
          <a:xfrm>
            <a:off x="1232990" y="4408026"/>
            <a:ext cx="2544794" cy="457200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ASHA HB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5FC551-2CD9-4FF7-A011-0167A651DFE8}"/>
              </a:ext>
            </a:extLst>
          </p:cNvPr>
          <p:cNvSpPr txBox="1"/>
          <p:nvPr/>
        </p:nvSpPr>
        <p:spPr>
          <a:xfrm>
            <a:off x="3930055" y="4196932"/>
            <a:ext cx="8433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ROLE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DAL</a:t>
            </a:r>
            <a:endParaRPr lang="en-IN" dirty="0"/>
          </a:p>
        </p:txBody>
      </p:sp>
      <p:sp>
        <p:nvSpPr>
          <p:cNvPr id="47" name="Arrow: Pentagon 46">
            <a:extLst>
              <a:ext uri="{FF2B5EF4-FFF2-40B4-BE49-F238E27FC236}">
                <a16:creationId xmlns:a16="http://schemas.microsoft.com/office/drawing/2014/main" id="{A1B918C1-A6BB-44CB-944E-1EA3B25E899A}"/>
              </a:ext>
            </a:extLst>
          </p:cNvPr>
          <p:cNvSpPr/>
          <p:nvPr/>
        </p:nvSpPr>
        <p:spPr>
          <a:xfrm>
            <a:off x="6915890" y="4462758"/>
            <a:ext cx="2544794" cy="4572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SURAKSHA 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923330-63E0-482D-9685-5111BBD40C7F}"/>
              </a:ext>
            </a:extLst>
          </p:cNvPr>
          <p:cNvSpPr txBox="1"/>
          <p:nvPr/>
        </p:nvSpPr>
        <p:spPr>
          <a:xfrm>
            <a:off x="10243609" y="4316008"/>
            <a:ext cx="8433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ROLE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</a:t>
            </a:r>
            <a:endParaRPr lang="en-IN" dirty="0"/>
          </a:p>
        </p:txBody>
      </p:sp>
      <p:sp>
        <p:nvSpPr>
          <p:cNvPr id="48" name="Arrow: Pentagon 47">
            <a:extLst>
              <a:ext uri="{FF2B5EF4-FFF2-40B4-BE49-F238E27FC236}">
                <a16:creationId xmlns:a16="http://schemas.microsoft.com/office/drawing/2014/main" id="{F7954692-1AB0-4E4E-8439-2F4C0EF500C8}"/>
              </a:ext>
            </a:extLst>
          </p:cNvPr>
          <p:cNvSpPr/>
          <p:nvPr/>
        </p:nvSpPr>
        <p:spPr>
          <a:xfrm>
            <a:off x="1243496" y="5539619"/>
            <a:ext cx="2544794" cy="457200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AKANKSHA BANDI</a:t>
            </a:r>
          </a:p>
        </p:txBody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20000"/>
                <a:lumOff val="80000"/>
              </a:schemeClr>
            </a:gs>
            <a:gs pos="74000">
              <a:schemeClr val="accent2">
                <a:lumMod val="60000"/>
                <a:lumOff val="40000"/>
              </a:schemeClr>
            </a:gs>
            <a:gs pos="83000">
              <a:schemeClr val="accent2">
                <a:lumMod val="60000"/>
                <a:lumOff val="40000"/>
              </a:schemeClr>
            </a:gs>
            <a:gs pos="100000">
              <a:schemeClr val="accent2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3377F2-D10D-477F-9569-A6F16C68FE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u="sng" dirty="0"/>
              <a:t>ABOUT OUR PROJECT</a:t>
            </a:r>
            <a:endParaRPr lang="en-IN" b="1" u="sn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0CD2A3-DE2D-4701-B2C2-2D6F48CE90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40" t="40741" r="29682" b="30074"/>
          <a:stretch/>
        </p:blipFill>
        <p:spPr>
          <a:xfrm>
            <a:off x="3952241" y="1595120"/>
            <a:ext cx="4145280" cy="2550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F9792A-2191-4C07-8D70-C4118E520F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0" t="3260" r="3120" b="11111"/>
          <a:stretch/>
        </p:blipFill>
        <p:spPr>
          <a:xfrm>
            <a:off x="4643120" y="1818640"/>
            <a:ext cx="2814320" cy="168148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698577-16A0-4AFD-B294-A460CAA32CE9}"/>
              </a:ext>
            </a:extLst>
          </p:cNvPr>
          <p:cNvSpPr txBox="1"/>
          <p:nvPr/>
        </p:nvSpPr>
        <p:spPr>
          <a:xfrm>
            <a:off x="894080" y="1366173"/>
            <a:ext cx="305816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Project provides 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 Light" panose="020F0302020204030204" pitchFamily="34" charset="0"/>
                <a:ea typeface="Calibri" panose="020F0502020204030204" pitchFamily="34" charset="0"/>
              </a:rPr>
              <a:t>A</a:t>
            </a:r>
            <a:r>
              <a:rPr lang="en-IN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 portal for bus ticket reservation.</a:t>
            </a:r>
          </a:p>
          <a:p>
            <a:endParaRPr lang="en-IN" sz="1800" dirty="0">
              <a:effectLst/>
              <a:latin typeface="Calibri Light" panose="020F0302020204030204" pitchFamily="34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 Light" panose="020F0302020204030204" pitchFamily="34" charset="0"/>
                <a:ea typeface="Calibri" panose="020F0502020204030204" pitchFamily="34" charset="0"/>
              </a:rPr>
              <a:t>A</a:t>
            </a:r>
            <a:r>
              <a:rPr lang="en-IN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llows customers to book bus tickets from anywhere and anytime. </a:t>
            </a:r>
          </a:p>
          <a:p>
            <a:endParaRPr lang="en-IN" sz="1800" dirty="0">
              <a:effectLst/>
              <a:latin typeface="Calibri Light" panose="020F0302020204030204" pitchFamily="34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 Light" panose="020F0302020204030204" pitchFamily="34" charset="0"/>
                <a:ea typeface="Calibri" panose="020F0502020204030204" pitchFamily="34" charset="0"/>
              </a:rPr>
              <a:t>C</a:t>
            </a:r>
            <a:r>
              <a:rPr lang="en-IN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ustomer can easily book their tickets  and cancel tickets at his comfort. </a:t>
            </a:r>
          </a:p>
          <a:p>
            <a:endParaRPr lang="en-IN" dirty="0">
              <a:latin typeface="Calibri Light" panose="020F0302020204030204" pitchFamily="34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 Light" panose="020F0302020204030204" pitchFamily="34" charset="0"/>
                <a:ea typeface="Calibri" panose="020F0502020204030204" pitchFamily="34" charset="0"/>
              </a:rPr>
              <a:t>C</a:t>
            </a:r>
            <a:r>
              <a:rPr lang="en-IN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ustomer can view all the details of the seats, bus, and route along with picture.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8DCAE7-32D0-491D-8FF9-08459A64C282}"/>
              </a:ext>
            </a:extLst>
          </p:cNvPr>
          <p:cNvSpPr txBox="1"/>
          <p:nvPr/>
        </p:nvSpPr>
        <p:spPr>
          <a:xfrm>
            <a:off x="8564881" y="1439039"/>
            <a:ext cx="2804161" cy="3672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software computerizes</a:t>
            </a:r>
          </a:p>
          <a:p>
            <a:r>
              <a:rPr lang="en-IN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any traveling company to manage data, so that all the transactions become fast and there should not be any error in transactions like calculation mistake, bill generation and other things.</a:t>
            </a:r>
          </a:p>
          <a:p>
            <a:endParaRPr lang="en-IN" dirty="0">
              <a:latin typeface="Calibri Light" panose="020F0302020204030204" pitchFamily="34" charset="0"/>
            </a:endParaRPr>
          </a:p>
          <a:p>
            <a:pPr marL="63500">
              <a:spcBef>
                <a:spcPts val="990"/>
              </a:spcBef>
            </a:pPr>
            <a:r>
              <a:rPr lang="en-US" dirty="0"/>
              <a:t> </a:t>
            </a:r>
            <a:r>
              <a:rPr lang="en-US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Modules:</a:t>
            </a:r>
            <a:endParaRPr lang="en-IN" kern="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63500">
              <a:spcBef>
                <a:spcPts val="990"/>
              </a:spcBef>
            </a:pPr>
            <a:r>
              <a:rPr lang="en-US" dirty="0">
                <a:effectLst/>
                <a:latin typeface="Calibri" panose="020F0502020204030204" pitchFamily="34" charset="0"/>
                <a:ea typeface="Wingdings" panose="05000000000000000000" pitchFamily="2" charset="2"/>
                <a:cs typeface="Calibri" panose="020F0502020204030204" pitchFamily="34" charset="0"/>
              </a:rPr>
              <a:t> Admin</a:t>
            </a:r>
            <a:r>
              <a:rPr lang="en-US" spc="-15" dirty="0">
                <a:effectLst/>
                <a:latin typeface="Calibri" panose="020F0502020204030204" pitchFamily="34" charset="0"/>
                <a:ea typeface="Wingdings" panose="05000000000000000000" pitchFamily="2" charset="2"/>
                <a:cs typeface="Calibri" panose="020F0502020204030204" pitchFamily="34" charset="0"/>
              </a:rPr>
              <a:t> </a:t>
            </a:r>
            <a:r>
              <a:rPr lang="en-US" dirty="0">
                <a:effectLst/>
                <a:latin typeface="Calibri" panose="020F0502020204030204" pitchFamily="34" charset="0"/>
                <a:ea typeface="Wingdings" panose="05000000000000000000" pitchFamily="2" charset="2"/>
                <a:cs typeface="Calibri" panose="020F0502020204030204" pitchFamily="34" charset="0"/>
              </a:rPr>
              <a:t>Module</a:t>
            </a:r>
            <a:endParaRPr lang="en-IN" dirty="0">
              <a:effectLst/>
              <a:latin typeface="Calibri" panose="020F0502020204030204" pitchFamily="34" charset="0"/>
              <a:ea typeface="Wingdings" panose="05000000000000000000" pitchFamily="2" charset="2"/>
              <a:cs typeface="Calibri" panose="020F0502020204030204" pitchFamily="34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User Module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60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38F6B2-9A36-4198-A17B-087EEE2DE5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35600" y="339509"/>
            <a:ext cx="6461126" cy="724247"/>
          </a:xfrm>
        </p:spPr>
        <p:txBody>
          <a:bodyPr>
            <a:normAutofit fontScale="85000" lnSpcReduction="10000"/>
          </a:bodyPr>
          <a:lstStyle/>
          <a:p>
            <a:r>
              <a:rPr lang="en-US" b="1" u="sng" dirty="0"/>
              <a:t>IMAGES OF OUR PROJECT</a:t>
            </a:r>
            <a:endParaRPr lang="en-IN" b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4A3F5C-100E-4723-B10A-233C99B063E4}"/>
              </a:ext>
            </a:extLst>
          </p:cNvPr>
          <p:cNvSpPr txBox="1"/>
          <p:nvPr/>
        </p:nvSpPr>
        <p:spPr>
          <a:xfrm>
            <a:off x="7142480" y="1288216"/>
            <a:ext cx="2722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HOME PAGE</a:t>
            </a:r>
            <a:endParaRPr lang="en-IN" sz="2000" b="1" dirty="0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5679EF3F-8C8E-4EDC-98A7-75BD0ACCAF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920" y="1939925"/>
            <a:ext cx="5600700" cy="2978150"/>
          </a:xfrm>
          <a:prstGeom prst="rect">
            <a:avLst/>
          </a:prstGeom>
          <a:effectLst>
            <a:outerShdw blurRad="317500" dist="50800" dir="5400000" sx="102000" sy="102000" algn="ctr" rotWithShape="0">
              <a:srgbClr val="000000">
                <a:alpha val="87000"/>
              </a:srgbClr>
            </a:outerShdw>
            <a:reflection stA="45000" endPos="0" dist="508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44AEE4-811D-445E-9DAA-B60076396D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6963" r="13148" b="4951"/>
          <a:stretch/>
        </p:blipFill>
        <p:spPr>
          <a:xfrm>
            <a:off x="0" y="25400"/>
            <a:ext cx="4917440" cy="34036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4000">
                <a:schemeClr val="accent1">
                  <a:lumMod val="40000"/>
                  <a:lumOff val="60000"/>
                </a:schemeClr>
              </a:gs>
              <a:gs pos="83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5400000" scaled="1"/>
          </a:gradFill>
          <a:effectLst>
            <a:reflection stA="98000" endPos="17000" dist="50800" dir="5400000" sy="-100000" algn="bl" rotWithShape="0"/>
            <a:softEdge rad="1270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E541C77-B549-4C82-BCAB-E5AE9671961E}"/>
              </a:ext>
            </a:extLst>
          </p:cNvPr>
          <p:cNvSpPr txBox="1"/>
          <p:nvPr/>
        </p:nvSpPr>
        <p:spPr>
          <a:xfrm>
            <a:off x="3803386" y="5200452"/>
            <a:ext cx="8398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Figure: This is the default home screen page showing the name of the travel agency 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499180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20000"/>
                <a:lumOff val="80000"/>
              </a:schemeClr>
            </a:gs>
            <a:gs pos="74000">
              <a:schemeClr val="accent4">
                <a:lumMod val="40000"/>
                <a:lumOff val="60000"/>
              </a:schemeClr>
            </a:gs>
            <a:gs pos="83000">
              <a:schemeClr val="accent4">
                <a:lumMod val="60000"/>
                <a:lumOff val="40000"/>
              </a:schemeClr>
            </a:gs>
            <a:gs pos="100000">
              <a:schemeClr val="accent4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2DF922-E172-4FE8-AC27-963E1A1E5E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3917159" y="849996"/>
            <a:ext cx="11573197" cy="724247"/>
          </a:xfrm>
        </p:spPr>
        <p:txBody>
          <a:bodyPr>
            <a:normAutofit/>
          </a:bodyPr>
          <a:lstStyle/>
          <a:p>
            <a:r>
              <a:rPr lang="en-US" sz="2400" b="1" kern="0" dirty="0"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Contact us page:</a:t>
            </a:r>
            <a:endParaRPr lang="en-IN" sz="2400" b="1" kern="0" dirty="0">
              <a:effectLst/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endParaRPr lang="en-IN" dirty="0"/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AAC4685-B1AA-4084-BE53-F79938CEA9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80" y="1212119"/>
            <a:ext cx="5171440" cy="3485515"/>
          </a:xfrm>
          <a:prstGeom prst="rect">
            <a:avLst/>
          </a:prstGeom>
          <a:effectLst>
            <a:outerShdw blurRad="50800" dist="50800" dir="5400000" sx="75000" sy="75000" algn="ctr" rotWithShape="0">
              <a:srgbClr val="000000"/>
            </a:outerShdw>
            <a:reflection blurRad="114300" endPos="14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56BAB20-BF36-4C7A-AE00-409D015B7818}"/>
              </a:ext>
            </a:extLst>
          </p:cNvPr>
          <p:cNvSpPr txBox="1"/>
          <p:nvPr/>
        </p:nvSpPr>
        <p:spPr>
          <a:xfrm>
            <a:off x="686878" y="5164788"/>
            <a:ext cx="5023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Homepage , we can access to Contact us page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DFA556-AB10-4D4A-BFC0-47DB5B660E18}"/>
              </a:ext>
            </a:extLst>
          </p:cNvPr>
          <p:cNvSpPr txBox="1"/>
          <p:nvPr/>
        </p:nvSpPr>
        <p:spPr>
          <a:xfrm>
            <a:off x="7396480" y="577438"/>
            <a:ext cx="2710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Bus: 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29CB73FD-0FA3-4300-AF85-4BB3CAD19F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12119"/>
            <a:ext cx="5171440" cy="3485514"/>
          </a:xfrm>
          <a:prstGeom prst="rect">
            <a:avLst/>
          </a:prstGeom>
          <a:effectLst>
            <a:reflection blurRad="139700" stA="95000" endPos="14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83723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83000">
              <a:schemeClr val="accent6">
                <a:lumMod val="60000"/>
                <a:lumOff val="40000"/>
              </a:schemeClr>
            </a:gs>
            <a:gs pos="100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D342BD-14E0-49DC-9F23-D6E8EBCF5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u="sng" dirty="0"/>
              <a:t>ADMIN MODULE</a:t>
            </a:r>
            <a:endParaRPr lang="en-IN" b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9BF091-F6E3-45F0-A5E4-67BE0440DB71}"/>
              </a:ext>
            </a:extLst>
          </p:cNvPr>
          <p:cNvSpPr txBox="1"/>
          <p:nvPr/>
        </p:nvSpPr>
        <p:spPr>
          <a:xfrm>
            <a:off x="914938" y="1463040"/>
            <a:ext cx="2001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Admin Login Page :</a:t>
            </a:r>
            <a:endParaRPr lang="en-IN" b="1" dirty="0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3163E88A-18A8-4517-A427-0897FE0FA4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504" y="1770199"/>
            <a:ext cx="4662902" cy="2648585"/>
          </a:xfrm>
          <a:prstGeom prst="rect">
            <a:avLst/>
          </a:prstGeom>
          <a:effectLst>
            <a:outerShdw blurRad="50800" dist="50800" dir="5400000" sx="104000" sy="104000" algn="ctr" rotWithShape="0">
              <a:srgbClr val="000000">
                <a:alpha val="85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24E28D-964F-4D73-9B11-DCD662592667}"/>
              </a:ext>
            </a:extLst>
          </p:cNvPr>
          <p:cNvSpPr txBox="1"/>
          <p:nvPr/>
        </p:nvSpPr>
        <p:spPr>
          <a:xfrm>
            <a:off x="630847" y="2448161"/>
            <a:ext cx="5272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kern="0" dirty="0"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After the Admin credentials are authorized, the Admin redirected to the Admin homepage.</a:t>
            </a:r>
            <a:endParaRPr lang="en-IN" dirty="0"/>
          </a:p>
        </p:txBody>
      </p:sp>
      <p:pic>
        <p:nvPicPr>
          <p:cNvPr id="14" name="Picture 13" descr="Calendar&#10;&#10;Description automatically generated">
            <a:extLst>
              <a:ext uri="{FF2B5EF4-FFF2-40B4-BE49-F238E27FC236}">
                <a16:creationId xmlns:a16="http://schemas.microsoft.com/office/drawing/2014/main" id="{35A27660-D8E7-4DE4-B3FA-08440F4648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67" y="4102534"/>
            <a:ext cx="4967313" cy="2584852"/>
          </a:xfrm>
          <a:prstGeom prst="rect">
            <a:avLst/>
          </a:prstGeom>
          <a:effectLst>
            <a:outerShdw blurRad="50800" dist="50800" dir="5400000" sx="45000" sy="45000" algn="ctr" rotWithShape="0">
              <a:srgbClr val="000000">
                <a:alpha val="86000"/>
              </a:srgbClr>
            </a:outerShdw>
            <a:reflection endPos="4000" dist="50800" dir="5400000" sy="-100000" algn="bl" rotWithShape="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6893F12-DE58-4276-9C36-B2875487E672}"/>
              </a:ext>
            </a:extLst>
          </p:cNvPr>
          <p:cNvSpPr txBox="1"/>
          <p:nvPr/>
        </p:nvSpPr>
        <p:spPr>
          <a:xfrm>
            <a:off x="5669280" y="5303518"/>
            <a:ext cx="5394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After successful login, Admin will be able to view this bus details.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0051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5">
          <a:fgClr>
            <a:schemeClr val="accent5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85A78D-FFA2-4AC4-9F91-4DC4C15F7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u="sng" dirty="0"/>
              <a:t>Features of Admin Module</a:t>
            </a:r>
            <a:endParaRPr lang="en-IN" b="1" u="sng" dirty="0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F83BB02-5A30-4060-8AA5-4D83CC4C21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" y="2020570"/>
            <a:ext cx="4612639" cy="262255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softEdge rad="1016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E21744-722D-4D97-8C8B-9BE179573679}"/>
              </a:ext>
            </a:extLst>
          </p:cNvPr>
          <p:cNvSpPr txBox="1"/>
          <p:nvPr/>
        </p:nvSpPr>
        <p:spPr>
          <a:xfrm>
            <a:off x="985520" y="1544320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ADD BUS 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EA0422-6237-492E-94D2-85767D5F8772}"/>
              </a:ext>
            </a:extLst>
          </p:cNvPr>
          <p:cNvSpPr txBox="1"/>
          <p:nvPr/>
        </p:nvSpPr>
        <p:spPr>
          <a:xfrm>
            <a:off x="7904480" y="1544320"/>
            <a:ext cx="26822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kern="0" dirty="0"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Route Details –</a:t>
            </a:r>
          </a:p>
          <a:p>
            <a:r>
              <a:rPr lang="en-US" sz="1800" b="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Add Boarding Details</a:t>
            </a:r>
            <a:endParaRPr lang="en-IN" sz="1800" b="1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sz="1800" b="1" kern="0" dirty="0">
              <a:effectLst/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endParaRPr lang="en-IN" dirty="0"/>
          </a:p>
        </p:txBody>
      </p:sp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C319E746-73D2-4B42-8F3B-119AEA7E52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520" y="2607945"/>
            <a:ext cx="5140959" cy="2705735"/>
          </a:xfrm>
          <a:prstGeom prst="rect">
            <a:avLst/>
          </a:prstGeom>
          <a:effectLst>
            <a:reflection blurRad="88900" endPos="11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3362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BB18850-ECE9-4CEF-ABA8-098513A273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14" y="1805940"/>
            <a:ext cx="5289817" cy="2928620"/>
          </a:xfrm>
          <a:prstGeom prst="rect">
            <a:avLst/>
          </a:prstGeom>
          <a:effectLst>
            <a:outerShdw blurRad="50800" dist="50800" dir="5400000" sx="102000" sy="102000" algn="ctr" rotWithShape="0">
              <a:srgbClr val="000000">
                <a:alpha val="90000"/>
              </a:srgbClr>
            </a:outerShdw>
            <a:softEdge rad="1397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35B4E0-D570-48C2-BE91-277F31B0C001}"/>
              </a:ext>
            </a:extLst>
          </p:cNvPr>
          <p:cNvSpPr txBox="1"/>
          <p:nvPr/>
        </p:nvSpPr>
        <p:spPr>
          <a:xfrm>
            <a:off x="538214" y="1310640"/>
            <a:ext cx="3419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Boarding Details ( Continued )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FCF878-3743-40E5-A664-249085FC0BD1}"/>
              </a:ext>
            </a:extLst>
          </p:cNvPr>
          <p:cNvSpPr txBox="1"/>
          <p:nvPr/>
        </p:nvSpPr>
        <p:spPr>
          <a:xfrm>
            <a:off x="8371840" y="1310640"/>
            <a:ext cx="168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Booking Report </a:t>
            </a:r>
            <a:endParaRPr lang="en-IN" dirty="0"/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A8B6B356-2A55-4E98-BD5A-6C6EB9A12E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970" y="1805940"/>
            <a:ext cx="5499100" cy="2928620"/>
          </a:xfrm>
          <a:prstGeom prst="rect">
            <a:avLst/>
          </a:prstGeom>
          <a:effectLst>
            <a:glow>
              <a:schemeClr val="accent1">
                <a:alpha val="99000"/>
              </a:schemeClr>
            </a:glow>
            <a:outerShdw blurRad="50800" dist="50800" dir="5400000" sx="3000" sy="3000" algn="ctr" rotWithShape="0">
              <a:srgbClr val="000000">
                <a:alpha val="43137"/>
              </a:srgbClr>
            </a:outerShdw>
            <a:reflection blurRad="25400" endPos="2000" dist="50800" dir="5400000" sy="-100000" algn="bl" rotWithShape="0"/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407274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352</Words>
  <Application>Microsoft Office PowerPoint</Application>
  <PresentationFormat>Widescreen</PresentationFormat>
  <Paragraphs>85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CAPGEMINI TECHNOLOGY SERVICES INDIA LTD.</vt:lpstr>
      <vt:lpstr>BUS RESERVATION SYSTEM   BY- TEAM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CAPGEMINI TECHNOLOGY SERVICES INDIA LTD.</dc:title>
  <dc:creator>PREETI SAHA</dc:creator>
  <cp:lastModifiedBy>PREETI SAHA</cp:lastModifiedBy>
  <cp:revision>5</cp:revision>
  <dcterms:created xsi:type="dcterms:W3CDTF">2022-02-25T04:54:41Z</dcterms:created>
  <dcterms:modified xsi:type="dcterms:W3CDTF">2022-02-25T08:07:29Z</dcterms:modified>
</cp:coreProperties>
</file>

<file path=docProps/thumbnail.jpeg>
</file>